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0" r:id="rId5"/>
    <p:sldId id="266" r:id="rId6"/>
    <p:sldId id="267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0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981093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020876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73049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377746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694275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412008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969584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256777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258102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528767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58471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109D2-0EAA-48D3-B061-08C0DF7C1DC4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049B9-A540-4A59-A7F2-A53C34746D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112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cspulizia.it/wp-content/uploads/2014/08/Italia-bandi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44" y="2418999"/>
            <a:ext cx="11765280" cy="411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ed-roseto.eu/wp-content/uploads/2014/09/erasmus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980" y="0"/>
            <a:ext cx="8454934" cy="194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/>
          <p:cNvSpPr/>
          <p:nvPr/>
        </p:nvSpPr>
        <p:spPr>
          <a:xfrm>
            <a:off x="419902" y="3092233"/>
            <a:ext cx="1161991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</a:t>
            </a:r>
            <a:r>
              <a:rPr lang="it-IT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it-IT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European</a:t>
            </a:r>
            <a:r>
              <a:rPr lang="it-IT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cultural </a:t>
            </a:r>
            <a:r>
              <a:rPr lang="it-IT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framework</a:t>
            </a:r>
            <a:r>
              <a:rPr lang="it-IT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it-IT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promotes</a:t>
            </a:r>
            <a:r>
              <a:rPr lang="it-IT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social </a:t>
            </a:r>
            <a:r>
              <a:rPr lang="it-IT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inclusion</a:t>
            </a:r>
            <a:r>
              <a:rPr lang="it-IT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it-IT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increasing</a:t>
            </a:r>
            <a:r>
              <a:rPr lang="it-IT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</a:t>
            </a:r>
            <a:r>
              <a:rPr lang="it-IT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skills</a:t>
            </a:r>
            <a:r>
              <a:rPr lang="it-IT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of </a:t>
            </a:r>
            <a:r>
              <a:rPr lang="it-IT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our</a:t>
            </a:r>
            <a:r>
              <a:rPr lang="it-IT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it-IT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disadvantaged</a:t>
            </a:r>
            <a:r>
              <a:rPr lang="it-IT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it-IT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students</a:t>
            </a:r>
            <a:r>
              <a:rPr lang="it-IT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  <a:endParaRPr lang="it-IT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056846" y="2770185"/>
            <a:ext cx="41598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i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2018 </a:t>
            </a:r>
            <a:r>
              <a:rPr lang="it-IT" sz="54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- </a:t>
            </a:r>
            <a:r>
              <a:rPr lang="it-IT" sz="5400" b="1" i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2020</a:t>
            </a:r>
            <a:endParaRPr lang="it-IT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37335" y="5577640"/>
            <a:ext cx="4398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i="1" dirty="0">
                <a:solidFill>
                  <a:srgbClr val="0070C0"/>
                </a:solidFill>
              </a:rPr>
              <a:t>My </a:t>
            </a:r>
            <a:r>
              <a:rPr lang="it-IT" sz="3600" b="1" i="1" dirty="0" smtClean="0">
                <a:solidFill>
                  <a:srgbClr val="0070C0"/>
                </a:solidFill>
              </a:rPr>
              <a:t>County </a:t>
            </a:r>
            <a:r>
              <a:rPr lang="it-IT" sz="3600" b="1" i="1" dirty="0">
                <a:solidFill>
                  <a:srgbClr val="0070C0"/>
                </a:solidFill>
              </a:rPr>
              <a:t>– My </a:t>
            </a:r>
            <a:r>
              <a:rPr lang="it-IT" sz="3600" b="1" i="1" dirty="0" err="1" smtClean="0">
                <a:solidFill>
                  <a:srgbClr val="0070C0"/>
                </a:solidFill>
              </a:rPr>
              <a:t>town</a:t>
            </a:r>
            <a:endParaRPr lang="it-IT" sz="3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6448"/>
      </p:ext>
    </p:extLst>
  </p:cSld>
  <p:clrMapOvr>
    <a:masterClrMapping/>
  </p:clrMapOvr>
  <p:transition advTm="5384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255" y="3240834"/>
            <a:ext cx="3609975" cy="3152775"/>
          </a:xfr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867" y="-26262"/>
            <a:ext cx="5261317" cy="6847848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138427" y="5023003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SERMONETA</a:t>
            </a:r>
          </a:p>
        </p:txBody>
      </p:sp>
      <p:cxnSp>
        <p:nvCxnSpPr>
          <p:cNvPr id="10" name="Connettore 2 9"/>
          <p:cNvCxnSpPr>
            <a:stCxn id="8" idx="1"/>
          </p:cNvCxnSpPr>
          <p:nvPr/>
        </p:nvCxnSpPr>
        <p:spPr>
          <a:xfrm flipH="1">
            <a:off x="3545057" y="5207669"/>
            <a:ext cx="593370" cy="426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3432515" y="5634109"/>
            <a:ext cx="112542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332516" y="131168"/>
            <a:ext cx="547097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Sermoneta</a:t>
            </a:r>
            <a:r>
              <a:rPr lang="en-US" sz="2400" dirty="0"/>
              <a:t> is a small city 80 Km south east of the capital city Rome in the Lazio County.</a:t>
            </a:r>
          </a:p>
          <a:p>
            <a:endParaRPr lang="it-IT" sz="2400" b="1" dirty="0"/>
          </a:p>
          <a:p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located</a:t>
            </a:r>
            <a:r>
              <a:rPr lang="it-IT" sz="2400" dirty="0"/>
              <a:t> 15 Km far from the </a:t>
            </a:r>
            <a:r>
              <a:rPr lang="it-IT" sz="2400" b="1" dirty="0"/>
              <a:t> </a:t>
            </a:r>
            <a:r>
              <a:rPr lang="it-IT" sz="2400" dirty="0" err="1"/>
              <a:t>chief</a:t>
            </a:r>
            <a:r>
              <a:rPr lang="it-IT" sz="2400" dirty="0"/>
              <a:t> </a:t>
            </a:r>
            <a:r>
              <a:rPr lang="it-IT" sz="2400" dirty="0" err="1"/>
              <a:t>town</a:t>
            </a:r>
            <a:r>
              <a:rPr lang="it-IT" sz="2400" dirty="0"/>
              <a:t> </a:t>
            </a:r>
            <a:r>
              <a:rPr lang="it-IT" sz="2400" b="1" dirty="0" smtClean="0"/>
              <a:t>Latina</a:t>
            </a:r>
            <a:r>
              <a:rPr lang="it-IT" sz="2400" dirty="0"/>
              <a:t>.</a:t>
            </a:r>
            <a:r>
              <a:rPr lang="it-IT" sz="2400" dirty="0" smtClean="0"/>
              <a:t> 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has</a:t>
            </a:r>
            <a:r>
              <a:rPr lang="it-IT" sz="2400" dirty="0"/>
              <a:t> </a:t>
            </a:r>
            <a:r>
              <a:rPr lang="it-IT" sz="2400" dirty="0" err="1"/>
              <a:t>around</a:t>
            </a:r>
            <a:r>
              <a:rPr lang="it-IT" sz="2400" dirty="0"/>
              <a:t> </a:t>
            </a:r>
            <a:r>
              <a:rPr lang="it-IT" sz="2400" b="1" dirty="0"/>
              <a:t>10.000</a:t>
            </a:r>
            <a:r>
              <a:rPr lang="it-IT" sz="2400" dirty="0"/>
              <a:t> </a:t>
            </a:r>
            <a:r>
              <a:rPr lang="it-IT" sz="2400" dirty="0" err="1"/>
              <a:t>Inhabitants</a:t>
            </a:r>
            <a:r>
              <a:rPr lang="it-IT" sz="2400" dirty="0"/>
              <a:t>.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692466" y="3193960"/>
            <a:ext cx="6035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600" b="1" dirty="0">
                <a:solidFill>
                  <a:schemeClr val="accent5"/>
                </a:solidFill>
              </a:rPr>
              <a:t>My County </a:t>
            </a:r>
          </a:p>
        </p:txBody>
      </p:sp>
    </p:spTree>
    <p:extLst>
      <p:ext uri="{BB962C8B-B14F-4D97-AF65-F5344CB8AC3E}">
        <p14:creationId xmlns:p14="http://schemas.microsoft.com/office/powerpoint/2010/main" val="3139483402"/>
      </p:ext>
    </p:extLst>
  </p:cSld>
  <p:clrMapOvr>
    <a:masterClrMapping/>
  </p:clrMapOvr>
  <p:transition advTm="10184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ricomariaforte.altervista.org/wp-content/uploads/2015/07/sermoneta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26610"/>
            <a:ext cx="10353822" cy="673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773726" y="405522"/>
            <a:ext cx="104944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Sermoneta (IT)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078" y="292978"/>
            <a:ext cx="1291591" cy="1690564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39403" y="4477591"/>
            <a:ext cx="97106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/>
              <a:t>Sermoneta</a:t>
            </a:r>
            <a:r>
              <a:rPr lang="en-US" sz="4800" b="1" dirty="0"/>
              <a:t> stands majestically on top of a hill, at 257 </a:t>
            </a:r>
            <a:r>
              <a:rPr lang="en-US" sz="4800" b="1" dirty="0" err="1"/>
              <a:t>metres</a:t>
            </a:r>
            <a:r>
              <a:rPr lang="en-US" sz="4800" b="1" dirty="0"/>
              <a:t> above sea level, dominating the Pontine plains below. </a:t>
            </a:r>
            <a:endParaRPr lang="it-IT" sz="4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043966" y="3116687"/>
            <a:ext cx="485533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9600" dirty="0" smtClean="0">
                <a:solidFill>
                  <a:schemeClr val="accent5"/>
                </a:solidFill>
              </a:rPr>
              <a:t>My </a:t>
            </a:r>
            <a:r>
              <a:rPr lang="it-IT" sz="9600" dirty="0" err="1" smtClean="0">
                <a:solidFill>
                  <a:schemeClr val="accent5"/>
                </a:solidFill>
              </a:rPr>
              <a:t>town</a:t>
            </a:r>
            <a:endParaRPr lang="it-IT" sz="9600" dirty="0">
              <a:solidFill>
                <a:schemeClr val="accent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3626344"/>
      </p:ext>
    </p:extLst>
  </p:cSld>
  <p:clrMapOvr>
    <a:masterClrMapping/>
  </p:clrMapOvr>
  <p:transition advTm="12743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://www.casaldeipapi.it/wp-content/uploads/2014/06/castello-620x4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" y="-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41889" y="4174847"/>
            <a:ext cx="105261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err="1"/>
              <a:t>Castello</a:t>
            </a:r>
            <a:r>
              <a:rPr lang="en-US" sz="5400" b="1" i="1" dirty="0"/>
              <a:t> </a:t>
            </a:r>
            <a:r>
              <a:rPr lang="en-US" sz="5400" b="1" i="1" dirty="0" err="1"/>
              <a:t>Caetani</a:t>
            </a:r>
            <a:r>
              <a:rPr lang="en-US" sz="5400" b="1" i="1" dirty="0"/>
              <a:t> </a:t>
            </a:r>
            <a:r>
              <a:rPr lang="en-US" sz="5400" b="1" dirty="0"/>
              <a:t>is undoubtedly the symbol of </a:t>
            </a:r>
            <a:r>
              <a:rPr lang="en-US" sz="5400" b="1" dirty="0" err="1"/>
              <a:t>Sermoneta</a:t>
            </a:r>
            <a:r>
              <a:rPr lang="en-US" sz="5400" b="1" dirty="0"/>
              <a:t> and its main tourist attraction</a:t>
            </a:r>
            <a:endParaRPr lang="it-IT" sz="5400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13" y="167425"/>
            <a:ext cx="6030649" cy="326157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468" y="167425"/>
            <a:ext cx="5624337" cy="326157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13" y="3534914"/>
            <a:ext cx="5927618" cy="308470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468" y="3534914"/>
            <a:ext cx="5624337" cy="30847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5984246"/>
      </p:ext>
    </p:extLst>
  </p:cSld>
  <p:clrMapOvr>
    <a:masterClrMapping/>
  </p:clrMapOvr>
  <p:transition advTm="15759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5" y="355164"/>
            <a:ext cx="11062952" cy="604206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876004" y="380922"/>
            <a:ext cx="37048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600" b="1" dirty="0" smtClean="0"/>
              <a:t>Norma</a:t>
            </a:r>
            <a:endParaRPr lang="it-IT" sz="96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40158" y="4159876"/>
            <a:ext cx="9942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err="1" smtClean="0"/>
              <a:t>This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town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is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well-known</a:t>
            </a:r>
            <a:r>
              <a:rPr lang="it-IT" sz="4800" b="1" dirty="0" smtClean="0"/>
              <a:t> for the  </a:t>
            </a:r>
            <a:r>
              <a:rPr lang="it-IT" sz="4800" b="1" dirty="0" err="1" smtClean="0"/>
              <a:t>archeological</a:t>
            </a:r>
            <a:r>
              <a:rPr lang="it-IT" sz="4800" b="1" dirty="0" smtClean="0"/>
              <a:t> site of the </a:t>
            </a:r>
            <a:r>
              <a:rPr lang="it-IT" sz="4800" b="1" dirty="0" err="1" smtClean="0"/>
              <a:t>ancient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Norba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founded</a:t>
            </a:r>
            <a:r>
              <a:rPr lang="it-IT" sz="4800" b="1" dirty="0" smtClean="0"/>
              <a:t> in 499 B.C.</a:t>
            </a:r>
            <a:endParaRPr lang="it-IT" sz="4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8785437"/>
      </p:ext>
    </p:extLst>
  </p:cSld>
  <p:clrMapOvr>
    <a:masterClrMapping/>
  </p:clrMapOvr>
  <p:transition advTm="12324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2" y="272275"/>
            <a:ext cx="11230376" cy="6309769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2" y="298032"/>
            <a:ext cx="5486399" cy="286048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950" y="324429"/>
            <a:ext cx="5615188" cy="283409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2" y="3173610"/>
            <a:ext cx="5486399" cy="329917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950" y="3173610"/>
            <a:ext cx="5615188" cy="33678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4786045"/>
      </p:ext>
    </p:extLst>
  </p:cSld>
  <p:clrMapOvr>
    <a:masterClrMapping/>
  </p:clrMapOvr>
  <p:transition advTm="11211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6|2.7|2.1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8|1.9|2.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115</Words>
  <Application>Microsoft Office PowerPoint</Application>
  <PresentationFormat>Personalizzato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Marisa</dc:creator>
  <cp:lastModifiedBy>Giuseppe</cp:lastModifiedBy>
  <cp:revision>74</cp:revision>
  <dcterms:created xsi:type="dcterms:W3CDTF">2015-10-06T17:28:38Z</dcterms:created>
  <dcterms:modified xsi:type="dcterms:W3CDTF">2019-03-17T11:04:40Z</dcterms:modified>
</cp:coreProperties>
</file>