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5" r:id="rId4"/>
    <p:sldId id="270" r:id="rId5"/>
    <p:sldId id="272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981093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020876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73049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377746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0694275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412008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969584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256777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258102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528767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58471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109D2-0EAA-48D3-B061-08C0DF7C1DC4}" type="datetimeFigureOut">
              <a:rPr lang="it-IT" smtClean="0"/>
              <a:t>17/03/2019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049B9-A540-4A59-A7F2-A53C34746D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112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cspulizia.it/wp-content/uploads/2014/08/Italia-bandi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44" y="2418999"/>
            <a:ext cx="11765280" cy="411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ed-roseto.eu/wp-content/uploads/2014/09/erasmus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0" y="0"/>
            <a:ext cx="8454934" cy="19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19902" y="3092233"/>
            <a:ext cx="1161991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European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cultural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framework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promotes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social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inclusion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increasing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the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skills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of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disadvantaged</a:t>
            </a:r>
            <a:r>
              <a:rPr lang="it-IT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32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students</a:t>
            </a:r>
            <a:r>
              <a:rPr lang="it-IT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  <a:endParaRPr lang="it-IT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056846" y="2770185"/>
            <a:ext cx="4159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2018 </a:t>
            </a:r>
            <a:r>
              <a:rPr lang="it-IT" sz="54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 </a:t>
            </a:r>
            <a:r>
              <a:rPr lang="it-IT" sz="5400" b="1" i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2020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06448"/>
      </p:ext>
    </p:extLst>
  </p:cSld>
  <p:clrMapOvr>
    <a:masterClrMapping/>
  </p:clrMapOvr>
  <p:transition advTm="2532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3500318"/>
            <a:ext cx="36566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0" dirty="0" err="1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Primary</a:t>
            </a:r>
            <a:r>
              <a:rPr lang="it-IT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it-IT" b="1" i="0" dirty="0" err="1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school</a:t>
            </a:r>
            <a:r>
              <a:rPr lang="it-IT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Pontenuovo </a:t>
            </a:r>
            <a:endParaRPr lang="it-IT" b="1" i="0" dirty="0"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  <a:p>
            <a:r>
              <a:rPr lang="it-IT" b="1" i="0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Main</a:t>
            </a:r>
            <a:r>
              <a:rPr lang="it-IT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Building</a:t>
            </a:r>
            <a:r>
              <a:rPr lang="it-IT" dirty="0"/>
              <a:t/>
            </a:r>
            <a:br>
              <a:rPr lang="it-IT" dirty="0"/>
            </a:br>
            <a:endParaRPr lang="it-IT" sz="1400" dirty="0"/>
          </a:p>
        </p:txBody>
      </p:sp>
      <p:pic>
        <p:nvPicPr>
          <p:cNvPr id="5132" name="Picture 12" descr="secondaria_dogan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05" y="3931205"/>
            <a:ext cx="4229344" cy="282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288966" y="6169516"/>
            <a:ext cx="4702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0" dirty="0" err="1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Secondary</a:t>
            </a:r>
            <a:r>
              <a:rPr lang="it-IT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it-IT" b="1" i="0" dirty="0" err="1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school</a:t>
            </a:r>
            <a:r>
              <a:rPr lang="it-IT" b="1" i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 </a:t>
            </a:r>
            <a:r>
              <a:rPr lang="it-IT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Doganella</a:t>
            </a:r>
            <a:r>
              <a:rPr lang="it-IT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it-IT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endParaRPr lang="it-IT" sz="1400" dirty="0"/>
          </a:p>
        </p:txBody>
      </p:sp>
      <p:pic>
        <p:nvPicPr>
          <p:cNvPr id="5134" name="Picture 14" descr="http://www.comunedisermoneta.it/wp-content/uploads/2011/09/scuola-pontenuo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9" y="157525"/>
            <a:ext cx="4690159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164730" y="3511576"/>
            <a:ext cx="32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Secondary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it-IT" b="1" dirty="0" err="1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school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Norma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88" y="157525"/>
            <a:ext cx="4928626" cy="310083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86428" y="2911412"/>
            <a:ext cx="54152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b="1" dirty="0">
                <a:solidFill>
                  <a:schemeClr val="accent5"/>
                </a:solidFill>
              </a:rPr>
              <a:t>My </a:t>
            </a:r>
            <a:r>
              <a:rPr lang="it-IT" sz="9600" b="1" dirty="0" err="1">
                <a:solidFill>
                  <a:schemeClr val="accent5"/>
                </a:solidFill>
              </a:rPr>
              <a:t>school</a:t>
            </a:r>
            <a:endParaRPr lang="it-IT" sz="9600" b="1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406547"/>
      </p:ext>
    </p:extLst>
  </p:cSld>
  <p:clrMapOvr>
    <a:masterClrMapping/>
  </p:clrMapOvr>
  <p:transition advTm="7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296215"/>
            <a:ext cx="11526592" cy="632352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6141" y="1725769"/>
            <a:ext cx="109212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The Institute </a:t>
            </a:r>
            <a:r>
              <a:rPr lang="en-US" sz="6000" b="1" dirty="0">
                <a:solidFill>
                  <a:schemeClr val="bg1"/>
                </a:solidFill>
              </a:rPr>
              <a:t>is composed in four infant schools, five primary schools and two secondary schools located in two different towns : </a:t>
            </a:r>
            <a:r>
              <a:rPr lang="en-US" sz="6000" b="1" dirty="0" err="1">
                <a:solidFill>
                  <a:schemeClr val="bg1"/>
                </a:solidFill>
              </a:rPr>
              <a:t>Sermoneta</a:t>
            </a:r>
            <a:r>
              <a:rPr lang="en-US" sz="6000" b="1" dirty="0">
                <a:solidFill>
                  <a:schemeClr val="bg1"/>
                </a:solidFill>
              </a:rPr>
              <a:t> and Norma.</a:t>
            </a:r>
            <a:endParaRPr lang="it-IT" sz="6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057700"/>
      </p:ext>
    </p:extLst>
  </p:cSld>
  <p:clrMapOvr>
    <a:masterClrMapping/>
  </p:clrMapOvr>
  <p:transition advTm="1238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0" y="2312756"/>
            <a:ext cx="5670550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1289050"/>
            <a:ext cx="57118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02116" y="4689555"/>
            <a:ext cx="4790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err="1" smtClean="0"/>
              <a:t>We</a:t>
            </a:r>
            <a:r>
              <a:rPr lang="it-IT" sz="4400" b="1" i="1" dirty="0" smtClean="0"/>
              <a:t> </a:t>
            </a:r>
            <a:r>
              <a:rPr lang="it-IT" sz="4400" b="1" i="1" dirty="0" err="1" smtClean="0"/>
              <a:t>study</a:t>
            </a:r>
            <a:endParaRPr lang="it-IT" sz="4400" b="1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1" y="147368"/>
            <a:ext cx="489585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55886" y="4045551"/>
            <a:ext cx="4353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err="1" smtClean="0"/>
              <a:t>We</a:t>
            </a:r>
            <a:r>
              <a:rPr lang="it-IT" sz="4400" b="1" i="1" dirty="0" smtClean="0"/>
              <a:t> do Sport</a:t>
            </a:r>
            <a:endParaRPr lang="it-IT" sz="4400" b="1" i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12" y="2893743"/>
            <a:ext cx="5664200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396976" y="5815191"/>
            <a:ext cx="532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err="1" smtClean="0"/>
              <a:t>We</a:t>
            </a:r>
            <a:r>
              <a:rPr lang="it-IT" sz="3600" b="1" i="1" dirty="0" smtClean="0"/>
              <a:t> work </a:t>
            </a:r>
            <a:r>
              <a:rPr lang="it-IT" sz="3600" b="1" i="1" dirty="0" err="1" smtClean="0"/>
              <a:t>at</a:t>
            </a:r>
            <a:r>
              <a:rPr lang="it-IT" sz="3600" b="1" i="1" dirty="0" smtClean="0"/>
              <a:t> the computer</a:t>
            </a:r>
            <a:endParaRPr lang="it-IT" sz="3600" b="1" i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739775"/>
            <a:ext cx="68040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130292" y="4850700"/>
            <a:ext cx="5928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err="1" smtClean="0"/>
              <a:t>We</a:t>
            </a:r>
            <a:r>
              <a:rPr lang="it-IT" sz="4400" b="1" i="1" dirty="0" smtClean="0"/>
              <a:t> </a:t>
            </a:r>
            <a:r>
              <a:rPr lang="it-IT" sz="4400" b="1" i="1" dirty="0" err="1" smtClean="0"/>
              <a:t>recycle</a:t>
            </a:r>
            <a:endParaRPr lang="it-IT" sz="4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1" y="31830"/>
            <a:ext cx="621188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1" y="3007174"/>
            <a:ext cx="4906963" cy="152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81" y="1092790"/>
            <a:ext cx="7307755" cy="548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46" y="5013503"/>
            <a:ext cx="59372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4" y="64744"/>
            <a:ext cx="11952872" cy="665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97" y="4854321"/>
            <a:ext cx="7166534" cy="180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7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394">
        <p:fade/>
      </p:transition>
    </mc:Choice>
    <mc:Fallback xmlns="">
      <p:transition spd="med" advTm="51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0013"/>
            <a:ext cx="11955463" cy="666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088715"/>
      </p:ext>
    </p:extLst>
  </p:cSld>
  <p:clrMapOvr>
    <a:masterClrMapping/>
  </p:clrMapOvr>
  <p:transition advTm="497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3.2|2.5|2.4|2.4|3.1|3.5|2.6|3|2.6|2.6|3.3|2.3|3.1|2.6|2.3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</TotalTime>
  <Words>70</Words>
  <Application>Microsoft Office PowerPoint</Application>
  <PresentationFormat>Personalizzato</PresentationFormat>
  <Paragraphs>12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Marisa</dc:creator>
  <cp:lastModifiedBy>Giuseppe</cp:lastModifiedBy>
  <cp:revision>76</cp:revision>
  <dcterms:created xsi:type="dcterms:W3CDTF">2015-10-06T17:28:38Z</dcterms:created>
  <dcterms:modified xsi:type="dcterms:W3CDTF">2019-03-17T12:10:14Z</dcterms:modified>
</cp:coreProperties>
</file>