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2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5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07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10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4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1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35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61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47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2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19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0569-0EC9-4A88-8105-783092475504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75F2-32D8-4C6C-B2D2-E80228C690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72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6457" y="1988840"/>
            <a:ext cx="84116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HISTORY OF «POLENTA»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SERMONETA </a:t>
            </a:r>
          </a:p>
          <a:p>
            <a:pPr algn="ctr"/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eacher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FIORELLA 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NOCE</a:t>
            </a:r>
            <a:endParaRPr lang="it-IT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524514"/>
      </p:ext>
    </p:extLst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910536" cy="10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La storia della polenta a Sermoneta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4598" r="11776" b="186"/>
          <a:stretch/>
        </p:blipFill>
        <p:spPr>
          <a:xfrm>
            <a:off x="1331640" y="1844824"/>
            <a:ext cx="6142580" cy="3863728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3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In </a:t>
            </a:r>
            <a:r>
              <a:rPr lang="it-IT" dirty="0" smtClean="0"/>
              <a:t>1499 </a:t>
            </a:r>
            <a:r>
              <a:rPr lang="it-IT" dirty="0" smtClean="0"/>
              <a:t>Pope </a:t>
            </a:r>
            <a:r>
              <a:rPr lang="it-IT" dirty="0" smtClean="0"/>
              <a:t>Alessandro VI  </a:t>
            </a:r>
            <a:r>
              <a:rPr lang="it-IT" dirty="0" smtClean="0"/>
              <a:t>of Borgia family </a:t>
            </a:r>
            <a:r>
              <a:rPr lang="it-IT" dirty="0" err="1" smtClean="0"/>
              <a:t>took</a:t>
            </a:r>
            <a:r>
              <a:rPr lang="it-IT" dirty="0" smtClean="0"/>
              <a:t>  the </a:t>
            </a:r>
            <a:r>
              <a:rPr lang="it-IT" dirty="0" err="1" smtClean="0"/>
              <a:t>fortress</a:t>
            </a:r>
            <a:r>
              <a:rPr lang="it-IT" dirty="0" smtClean="0"/>
              <a:t> of </a:t>
            </a:r>
            <a:r>
              <a:rPr lang="it-IT" dirty="0" smtClean="0"/>
              <a:t>Sermoneta </a:t>
            </a:r>
            <a:r>
              <a:rPr lang="it-IT" dirty="0" smtClean="0"/>
              <a:t>and </a:t>
            </a:r>
            <a:r>
              <a:rPr lang="it-IT" dirty="0" err="1" smtClean="0"/>
              <a:t>chased</a:t>
            </a:r>
            <a:r>
              <a:rPr lang="it-IT" dirty="0" smtClean="0"/>
              <a:t> </a:t>
            </a:r>
            <a:r>
              <a:rPr lang="it-IT" dirty="0" err="1" smtClean="0"/>
              <a:t>away</a:t>
            </a:r>
            <a:r>
              <a:rPr lang="it-IT" dirty="0" smtClean="0"/>
              <a:t> </a:t>
            </a:r>
            <a:r>
              <a:rPr lang="it-IT" dirty="0" err="1" smtClean="0"/>
              <a:t>Caetani</a:t>
            </a:r>
            <a:r>
              <a:rPr lang="it-IT" dirty="0" smtClean="0"/>
              <a:t> family.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Only</a:t>
            </a:r>
            <a:r>
              <a:rPr lang="it-IT" dirty="0" smtClean="0"/>
              <a:t> Guglielmo </a:t>
            </a:r>
            <a:r>
              <a:rPr lang="it-IT" dirty="0" err="1" smtClean="0"/>
              <a:t>Caetani</a:t>
            </a:r>
            <a:r>
              <a:rPr lang="it-IT" dirty="0" smtClean="0"/>
              <a:t> </a:t>
            </a:r>
            <a:r>
              <a:rPr lang="it-IT" dirty="0" err="1" smtClean="0"/>
              <a:t>managed</a:t>
            </a:r>
            <a:r>
              <a:rPr lang="it-IT" dirty="0" smtClean="0"/>
              <a:t> to </a:t>
            </a:r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away</a:t>
            </a:r>
            <a:r>
              <a:rPr lang="it-IT" dirty="0" smtClean="0"/>
              <a:t> just in time.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5265" r="8317"/>
          <a:stretch/>
        </p:blipFill>
        <p:spPr>
          <a:xfrm>
            <a:off x="1763688" y="116632"/>
            <a:ext cx="5159378" cy="3139608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0"/>
    </mc:Choice>
    <mc:Fallback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087" y="4005733"/>
            <a:ext cx="8229600" cy="2553147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He </a:t>
            </a:r>
            <a:r>
              <a:rPr lang="it-IT" dirty="0" err="1" smtClean="0"/>
              <a:t>lived</a:t>
            </a:r>
            <a:r>
              <a:rPr lang="it-IT" dirty="0" smtClean="0"/>
              <a:t> in </a:t>
            </a:r>
            <a:r>
              <a:rPr lang="it-IT" dirty="0" err="1" smtClean="0"/>
              <a:t>exile</a:t>
            </a:r>
            <a:r>
              <a:rPr lang="it-IT" dirty="0" smtClean="0"/>
              <a:t> for </a:t>
            </a:r>
            <a:r>
              <a:rPr lang="it-IT" dirty="0" err="1" smtClean="0"/>
              <a:t>five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;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 he </a:t>
            </a:r>
            <a:r>
              <a:rPr lang="it-IT" dirty="0" err="1" smtClean="0"/>
              <a:t>went</a:t>
            </a:r>
            <a:r>
              <a:rPr lang="it-IT" dirty="0" smtClean="0"/>
              <a:t> to </a:t>
            </a:r>
            <a:r>
              <a:rPr lang="it-IT" dirty="0" smtClean="0"/>
              <a:t>America </a:t>
            </a:r>
            <a:r>
              <a:rPr lang="it-IT" dirty="0" smtClean="0"/>
              <a:t>with </a:t>
            </a:r>
            <a:r>
              <a:rPr lang="it-IT" dirty="0" smtClean="0"/>
              <a:t>Amerigo Vespucci. </a:t>
            </a:r>
            <a:r>
              <a:rPr lang="it-IT" dirty="0" smtClean="0"/>
              <a:t>From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travel</a:t>
            </a:r>
            <a:r>
              <a:rPr lang="it-IT" dirty="0" smtClean="0"/>
              <a:t> he </a:t>
            </a:r>
            <a:r>
              <a:rPr lang="it-IT" dirty="0" err="1" smtClean="0"/>
              <a:t>brought</a:t>
            </a:r>
            <a:r>
              <a:rPr lang="it-IT" dirty="0" smtClean="0"/>
              <a:t> back some </a:t>
            </a:r>
            <a:r>
              <a:rPr lang="it-IT" dirty="0" err="1" smtClean="0"/>
              <a:t>seeds</a:t>
            </a:r>
            <a:r>
              <a:rPr lang="it-IT" dirty="0" smtClean="0"/>
              <a:t> of </a:t>
            </a:r>
            <a:r>
              <a:rPr lang="it-IT" dirty="0" err="1" smtClean="0"/>
              <a:t>corn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in </a:t>
            </a:r>
            <a:r>
              <a:rPr lang="it-IT" dirty="0" err="1" smtClean="0"/>
              <a:t>Italian</a:t>
            </a:r>
            <a:r>
              <a:rPr lang="it-IT" dirty="0" smtClean="0"/>
              <a:t> «mais».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7592" r="8598"/>
          <a:stretch/>
        </p:blipFill>
        <p:spPr>
          <a:xfrm>
            <a:off x="1444823" y="332656"/>
            <a:ext cx="5328592" cy="328934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278869"/>
            <a:ext cx="8229600" cy="2265115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When</a:t>
            </a:r>
            <a:r>
              <a:rPr lang="it-IT" dirty="0" smtClean="0"/>
              <a:t> Guglielmo </a:t>
            </a:r>
            <a:r>
              <a:rPr lang="it-IT" dirty="0" err="1" smtClean="0"/>
              <a:t>Caetani</a:t>
            </a:r>
            <a:r>
              <a:rPr lang="it-IT" dirty="0" smtClean="0"/>
              <a:t> </a:t>
            </a:r>
            <a:r>
              <a:rPr lang="it-IT" dirty="0" err="1" smtClean="0"/>
              <a:t>came</a:t>
            </a:r>
            <a:r>
              <a:rPr lang="it-IT" dirty="0" smtClean="0"/>
              <a:t> back to Sermoneta </a:t>
            </a:r>
            <a:r>
              <a:rPr lang="it-IT" dirty="0" err="1" smtClean="0"/>
              <a:t>trayed</a:t>
            </a:r>
            <a:r>
              <a:rPr lang="it-IT" dirty="0" smtClean="0"/>
              <a:t> to </a:t>
            </a:r>
            <a:r>
              <a:rPr lang="it-IT" dirty="0" err="1" smtClean="0"/>
              <a:t>sow</a:t>
            </a:r>
            <a:r>
              <a:rPr lang="it-IT" dirty="0" smtClean="0"/>
              <a:t> the «mais». He </a:t>
            </a:r>
            <a:r>
              <a:rPr lang="it-IT" dirty="0" err="1" smtClean="0"/>
              <a:t>got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harvest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6542"/>
          <a:stretch/>
        </p:blipFill>
        <p:spPr>
          <a:xfrm>
            <a:off x="1403648" y="260648"/>
            <a:ext cx="5400600" cy="3569946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He </a:t>
            </a:r>
            <a:r>
              <a:rPr lang="it-IT" dirty="0" err="1" smtClean="0"/>
              <a:t>ordered</a:t>
            </a:r>
            <a:r>
              <a:rPr lang="it-IT" dirty="0" smtClean="0"/>
              <a:t> to </a:t>
            </a:r>
            <a:r>
              <a:rPr lang="it-IT" dirty="0" err="1" smtClean="0"/>
              <a:t>prepare</a:t>
            </a:r>
            <a:r>
              <a:rPr lang="it-IT" dirty="0" smtClean="0"/>
              <a:t> with the mais </a:t>
            </a:r>
            <a:r>
              <a:rPr lang="it-IT" dirty="0" err="1" smtClean="0"/>
              <a:t>flour</a:t>
            </a:r>
            <a:r>
              <a:rPr lang="it-IT" dirty="0" smtClean="0"/>
              <a:t> a </a:t>
            </a:r>
            <a:r>
              <a:rPr lang="it-IT" dirty="0" err="1" smtClean="0"/>
              <a:t>mush</a:t>
            </a:r>
            <a:r>
              <a:rPr lang="it-IT" dirty="0" smtClean="0"/>
              <a:t> for the </a:t>
            </a:r>
            <a:r>
              <a:rPr lang="it-IT" dirty="0" err="1" smtClean="0"/>
              <a:t>prisoners</a:t>
            </a:r>
            <a:r>
              <a:rPr lang="it-IT" dirty="0" smtClean="0"/>
              <a:t> of the </a:t>
            </a:r>
            <a:r>
              <a:rPr lang="it-IT" dirty="0" err="1" smtClean="0"/>
              <a:t>castle</a:t>
            </a:r>
            <a:r>
              <a:rPr lang="it-IT" dirty="0" smtClean="0"/>
              <a:t>;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liked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9252" r="6635" b="5681"/>
          <a:stretch/>
        </p:blipFill>
        <p:spPr>
          <a:xfrm>
            <a:off x="827584" y="134743"/>
            <a:ext cx="6632514" cy="3608765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500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77072"/>
            <a:ext cx="8229600" cy="250973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The new </a:t>
            </a:r>
            <a:r>
              <a:rPr lang="it-IT" dirty="0" err="1" smtClean="0"/>
              <a:t>dish</a:t>
            </a:r>
            <a:r>
              <a:rPr lang="it-IT" dirty="0" smtClean="0"/>
              <a:t> </a:t>
            </a:r>
            <a:r>
              <a:rPr lang="it-IT" dirty="0" err="1" smtClean="0"/>
              <a:t>became</a:t>
            </a:r>
            <a:r>
              <a:rPr lang="it-IT" dirty="0" smtClean="0"/>
              <a:t> </a:t>
            </a:r>
            <a:r>
              <a:rPr lang="it-IT" dirty="0" err="1" smtClean="0"/>
              <a:t>well-known</a:t>
            </a:r>
            <a:r>
              <a:rPr lang="it-IT" dirty="0" smtClean="0"/>
              <a:t> and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appreciated</a:t>
            </a:r>
            <a:r>
              <a:rPr lang="it-IT" dirty="0" smtClean="0"/>
              <a:t> by the </a:t>
            </a:r>
            <a:r>
              <a:rPr lang="it-IT" dirty="0" err="1" smtClean="0"/>
              <a:t>shepards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lived</a:t>
            </a:r>
            <a:r>
              <a:rPr lang="it-IT" dirty="0" smtClean="0"/>
              <a:t>  in the Lepini </a:t>
            </a:r>
            <a:r>
              <a:rPr lang="it-IT" dirty="0" err="1" smtClean="0"/>
              <a:t>mountains</a:t>
            </a:r>
            <a:r>
              <a:rPr lang="it-IT" smtClean="0"/>
              <a:t> with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livestocks</a:t>
            </a:r>
            <a:r>
              <a:rPr lang="it-IT" dirty="0" smtClean="0"/>
              <a:t> .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4600" r="12056"/>
          <a:stretch/>
        </p:blipFill>
        <p:spPr>
          <a:xfrm>
            <a:off x="1547664" y="116632"/>
            <a:ext cx="5832648" cy="3568419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9286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3657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the</a:t>
            </a:r>
            <a:r>
              <a:rPr lang="it-IT" dirty="0" smtClean="0"/>
              <a:t> Duke Guglielmo </a:t>
            </a:r>
            <a:r>
              <a:rPr lang="it-IT" dirty="0" err="1" smtClean="0"/>
              <a:t>allowed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in the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dedicated</a:t>
            </a:r>
            <a:r>
              <a:rPr lang="it-IT" dirty="0" smtClean="0"/>
              <a:t> to S</a:t>
            </a:r>
            <a:r>
              <a:rPr lang="it-IT" dirty="0" smtClean="0"/>
              <a:t>. Antonio Abate </a:t>
            </a:r>
            <a:r>
              <a:rPr lang="it-IT" dirty="0" smtClean="0"/>
              <a:t>(</a:t>
            </a:r>
            <a:r>
              <a:rPr lang="it-IT" dirty="0" err="1" smtClean="0"/>
              <a:t>January</a:t>
            </a:r>
            <a:r>
              <a:rPr lang="it-IT" dirty="0" smtClean="0"/>
              <a:t> 17th)  the </a:t>
            </a:r>
            <a:r>
              <a:rPr lang="it-IT" dirty="0" smtClean="0"/>
              <a:t>new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«Polenta»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distributed</a:t>
            </a:r>
            <a:r>
              <a:rPr lang="it-IT" dirty="0" smtClean="0"/>
              <a:t> with </a:t>
            </a:r>
            <a:r>
              <a:rPr lang="it-IT" dirty="0" err="1" smtClean="0"/>
              <a:t>pork</a:t>
            </a:r>
            <a:r>
              <a:rPr lang="it-IT" dirty="0" smtClean="0"/>
              <a:t> </a:t>
            </a:r>
            <a:r>
              <a:rPr lang="it-IT" dirty="0" err="1" smtClean="0"/>
              <a:t>sauce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inhabitants</a:t>
            </a:r>
            <a:r>
              <a:rPr lang="it-IT" dirty="0" smtClean="0"/>
              <a:t>. 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began</a:t>
            </a:r>
            <a:r>
              <a:rPr lang="it-IT" dirty="0" smtClean="0"/>
              <a:t> the Carnival of Sermoneta.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4102" r="13321"/>
          <a:stretch/>
        </p:blipFill>
        <p:spPr>
          <a:xfrm>
            <a:off x="1547664" y="332657"/>
            <a:ext cx="5400600" cy="319958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7507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1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188</Words>
  <Application>Microsoft Office PowerPoint</Application>
  <PresentationFormat>Presentazione su schermo (4:3)</PresentationFormat>
  <Paragraphs>15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La storia della polenta a Sermoneta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della polenta a Sermoneta</dc:title>
  <dc:creator>utente4</dc:creator>
  <cp:lastModifiedBy>Giuseppe</cp:lastModifiedBy>
  <cp:revision>21</cp:revision>
  <dcterms:created xsi:type="dcterms:W3CDTF">2016-05-19T09:57:23Z</dcterms:created>
  <dcterms:modified xsi:type="dcterms:W3CDTF">2019-03-27T23:13:12Z</dcterms:modified>
</cp:coreProperties>
</file>